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329" r:id="rId4"/>
    <p:sldId id="323" r:id="rId5"/>
    <p:sldId id="331" r:id="rId6"/>
    <p:sldId id="330" r:id="rId7"/>
    <p:sldId id="299" r:id="rId8"/>
    <p:sldId id="326" r:id="rId9"/>
    <p:sldId id="300" r:id="rId10"/>
    <p:sldId id="327" r:id="rId11"/>
    <p:sldId id="333" r:id="rId12"/>
    <p:sldId id="334" r:id="rId13"/>
    <p:sldId id="328" r:id="rId14"/>
    <p:sldId id="332" r:id="rId15"/>
    <p:sldId id="308" r:id="rId16"/>
    <p:sldId id="335" r:id="rId17"/>
    <p:sldId id="325" r:id="rId18"/>
  </p:sldIdLst>
  <p:sldSz cx="9906000" cy="6858000" type="A4"/>
  <p:notesSz cx="6858000" cy="9144000"/>
  <p:custDataLst>
    <p:tags r:id="rId21"/>
  </p:custDataLst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34" d="100"/>
          <a:sy n="34" d="100"/>
        </p:scale>
        <p:origin x="-1806" y="-78"/>
      </p:cViewPr>
      <p:guideLst>
        <p:guide orient="horz" pos="2160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EAFAEBA-C96D-408E-9B10-E4FC04534448}" type="datetimeFigureOut">
              <a:rPr lang="tr-TR"/>
              <a:pPr>
                <a:defRPr/>
              </a:pPr>
              <a:t>12.11.2013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D0E3FDC-721E-4684-BF64-92C5DBE4C1C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F6739FF-D4F4-4ABF-932B-2A095F4E534C}" type="datetimeFigureOut">
              <a:rPr lang="tr-TR"/>
              <a:pPr>
                <a:defRPr/>
              </a:pPr>
              <a:t>12.11.2013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3B4A6B7-5BD1-4D4B-861A-51A7AE2E05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42951" y="2130429"/>
            <a:ext cx="84201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85902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1BC7-1617-40A4-9C60-2CD44AA86AFD}" type="datetime1">
              <a:rPr lang="tr-TR"/>
              <a:pPr>
                <a:defRPr/>
              </a:pPr>
              <a:t>12.11.2013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54E9-96D6-487F-9DCE-BDEACC87E32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CF506-803F-4870-92F4-B14A92ADFF8D}" type="datetime1">
              <a:rPr lang="tr-TR"/>
              <a:pPr>
                <a:defRPr/>
              </a:pPr>
              <a:t>12.11.2013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A0C52-1E89-4907-A2B0-D1882CE12D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95302" y="274642"/>
            <a:ext cx="652145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62A57-F95C-4AF3-A65C-F1F9E2B18B1F}" type="datetime1">
              <a:rPr lang="tr-TR"/>
              <a:pPr>
                <a:defRPr/>
              </a:pPr>
              <a:t>12.11.2013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4B411-A3AA-47DD-8E5B-E29CCD06830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Pr>
        <a:blipFill dpi="0" rotWithShape="1">
          <a:blip r:embed="rId2">
            <a:alphaModFix amt="15000"/>
            <a:lum/>
          </a:blip>
          <a:srcRect/>
          <a:stretch>
            <a:fillRect l="-5000" t="-14000" r="-56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eb.gov.tr/webmaster/mebwebmaster/MEB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8 Komut Düğmesi: Giriş">
            <a:hlinkClick r:id="rId4" action="ppaction://hlinksldjump" highlightClick="1"/>
          </p:cNvPr>
          <p:cNvSpPr/>
          <p:nvPr userDrawn="1"/>
        </p:nvSpPr>
        <p:spPr>
          <a:xfrm>
            <a:off x="952500" y="6215063"/>
            <a:ext cx="642938" cy="642937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9 Komut Düğmesi: Geri veya Önceki">
            <a:hlinkClick r:id="" action="ppaction://hlinkshowjump?jump=previousslide" highlightClick="1"/>
          </p:cNvPr>
          <p:cNvSpPr/>
          <p:nvPr userDrawn="1"/>
        </p:nvSpPr>
        <p:spPr>
          <a:xfrm>
            <a:off x="452438" y="6215063"/>
            <a:ext cx="500062" cy="642937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10 Komut Düğmesi: Geri veya Önceki">
            <a:hlinkClick r:id="" action="ppaction://hlinkshowjump?jump=nextslide" highlightClick="1"/>
          </p:cNvPr>
          <p:cNvSpPr/>
          <p:nvPr userDrawn="1"/>
        </p:nvSpPr>
        <p:spPr>
          <a:xfrm rot="10800000">
            <a:off x="1595438" y="6215063"/>
            <a:ext cx="500062" cy="642937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5400" b="1">
                <a:solidFill>
                  <a:srgbClr val="7030A0"/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8E1A2-EC38-4EF5-BDEE-C7452F3DE4FC}" type="datetime1">
              <a:rPr lang="tr-TR"/>
              <a:pPr>
                <a:defRPr/>
              </a:pPr>
              <a:t>12.11.2013</a:t>
            </a:fld>
            <a:endParaRPr lang="tr-TR"/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496C-6CC9-49C9-9862-4ADF29A12E9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2507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82507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664A9-2EB2-46EC-9A97-0D6C5E68E62E}" type="datetime1">
              <a:rPr lang="tr-TR"/>
              <a:pPr>
                <a:defRPr/>
              </a:pPr>
              <a:t>12.11.2013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56EEA-1CA9-4E66-AEB5-6AE500090D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35551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16BF2-96B2-4A7B-8A30-9D26C6668992}" type="datetime1">
              <a:rPr lang="tr-TR"/>
              <a:pPr>
                <a:defRPr/>
              </a:pPr>
              <a:t>12.11.2013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70CA3-A35D-4DB9-88C3-1E8FA9F898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1A569-68AF-4CB4-9A6B-B42F14E96F21}" type="datetime1">
              <a:rPr lang="tr-TR"/>
              <a:pPr>
                <a:defRPr/>
              </a:pPr>
              <a:t>12.11.2013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7CE23-F444-440E-B596-178B9709315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C776-D4EB-4B34-8E11-1EDB63EFF1CB}" type="datetime1">
              <a:rPr lang="tr-TR"/>
              <a:pPr>
                <a:defRPr/>
              </a:pPr>
              <a:t>12.11.2013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15D25-A298-41F9-A79B-ADA39C05CEB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6B95F-969F-4B39-9626-6A99A13E3B90}" type="datetime1">
              <a:rPr lang="tr-TR"/>
              <a:pPr>
                <a:defRPr/>
              </a:pPr>
              <a:t>12.11.2013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B015-DEDA-438F-B798-C7DEA84D507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EFFF-E441-42B1-B344-12DB23EBF072}" type="datetime1">
              <a:rPr lang="tr-TR"/>
              <a:pPr>
                <a:defRPr/>
              </a:pPr>
              <a:t>12.11.2013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1083-D9B3-4485-915C-B32094E5D8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3C0E-BF8D-4C73-B039-872C78513DF2}" type="datetime1">
              <a:rPr lang="tr-TR"/>
              <a:pPr>
                <a:defRPr/>
              </a:pPr>
              <a:t>12.11.2013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FCCC4-1C1B-453D-A0E9-07FF292A75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71FE01-646E-4197-9132-3BC2972B42E2}" type="datetime1">
              <a:rPr lang="tr-TR"/>
              <a:pPr>
                <a:defRPr/>
              </a:pPr>
              <a:t>12.11.2013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D2374-7F0D-49D8-AFDD-A4B6F23754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incibengukaragoz@gmail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5.jpeg"/><Relationship Id="rId2" Type="http://schemas.openxmlformats.org/officeDocument/2006/relationships/hyperlink" Target="../../Downloads/DotLRN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tec-dotlrn.eun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85900" y="4862513"/>
            <a:ext cx="6934200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dirty="0" smtClean="0"/>
              <a:t>İnci </a:t>
            </a:r>
            <a:r>
              <a:rPr lang="tr-TR" sz="2400" dirty="0" err="1" smtClean="0"/>
              <a:t>Bengü</a:t>
            </a:r>
            <a:r>
              <a:rPr lang="tr-TR" sz="2400" dirty="0" smtClean="0"/>
              <a:t> KARAGÖZ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dirty="0" smtClean="0"/>
              <a:t>Bilişim Teknolojileri Öğretmeni</a:t>
            </a:r>
            <a:endParaRPr lang="tr-TR" sz="2400" dirty="0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42950" y="2286000"/>
            <a:ext cx="8420100" cy="2214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8000" b="1" dirty="0" smtClean="0">
                <a:solidFill>
                  <a:schemeClr val="tx2">
                    <a:lumMod val="75000"/>
                  </a:schemeClr>
                </a:solidFill>
              </a:rPr>
              <a:t>ITEC 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DotLRN</a:t>
            </a:r>
            <a:endParaRPr lang="tr-TR" sz="4800" dirty="0">
              <a:solidFill>
                <a:srgbClr val="7030A0"/>
              </a:solidFill>
            </a:endParaRPr>
          </a:p>
        </p:txBody>
      </p:sp>
      <p:pic>
        <p:nvPicPr>
          <p:cNvPr id="15363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7525" y="55563"/>
            <a:ext cx="166370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8 Resim" descr="itec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021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Eğer Okulunuz Listede Yoksa</a:t>
            </a:r>
          </a:p>
        </p:txBody>
      </p:sp>
      <p:sp>
        <p:nvSpPr>
          <p:cNvPr id="2457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Okul Adı:</a:t>
            </a:r>
          </a:p>
          <a:p>
            <a:r>
              <a:rPr lang="tr-TR" smtClean="0"/>
              <a:t>İl: </a:t>
            </a:r>
          </a:p>
          <a:p>
            <a:r>
              <a:rPr lang="tr-TR" smtClean="0"/>
              <a:t>İlçe:</a:t>
            </a:r>
          </a:p>
          <a:p>
            <a:r>
              <a:rPr lang="tr-TR" smtClean="0"/>
              <a:t>Öğretmenin Adı:</a:t>
            </a:r>
          </a:p>
          <a:p>
            <a:endParaRPr lang="tr-TR" smtClean="0"/>
          </a:p>
          <a:p>
            <a:r>
              <a:rPr lang="tr-TR" smtClean="0"/>
              <a:t>Bilgilerini </a:t>
            </a:r>
            <a:r>
              <a:rPr lang="tr-TR" smtClean="0">
                <a:hlinkClick r:id="rId2"/>
              </a:rPr>
              <a:t>incibengukaragoz@gmail.com</a:t>
            </a:r>
            <a:r>
              <a:rPr lang="tr-TR" smtClean="0"/>
              <a:t> adresine göndermeniz gerekmektedir.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5585F-8F47-4E66-8154-F41CD071FC0A}" type="slidenum">
              <a:rPr lang="tr-TR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DotLRN Uygulamaları</a:t>
            </a:r>
          </a:p>
        </p:txBody>
      </p:sp>
      <p:sp>
        <p:nvSpPr>
          <p:cNvPr id="2560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C4936-737E-4B1C-9B98-719C3D693358}" type="slidenum">
              <a:rPr lang="tr-TR"/>
              <a:pPr>
                <a:defRPr/>
              </a:pPr>
              <a:t>11</a:t>
            </a:fld>
            <a:endParaRPr lang="tr-TR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/>
          <a:srcRect r="13760" b="18141"/>
          <a:stretch>
            <a:fillRect/>
          </a:stretch>
        </p:blipFill>
        <p:spPr bwMode="auto">
          <a:xfrm>
            <a:off x="0" y="1500188"/>
            <a:ext cx="9906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Oval"/>
          <p:cNvSpPr/>
          <p:nvPr/>
        </p:nvSpPr>
        <p:spPr>
          <a:xfrm>
            <a:off x="3595688" y="4357688"/>
            <a:ext cx="2143125" cy="3571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n w="76200"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smtClean="0"/>
              <a:t>İstediğiniz Uygulamaları Add Application butonu ile ekleyebilirsiniz.</a:t>
            </a:r>
          </a:p>
        </p:txBody>
      </p:sp>
      <p:sp>
        <p:nvSpPr>
          <p:cNvPr id="26626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BDB0F-469A-44CE-9B3F-C2CB852E5F04}" type="slidenum">
              <a:rPr lang="tr-TR"/>
              <a:pPr>
                <a:defRPr/>
              </a:pPr>
              <a:t>12</a:t>
            </a:fld>
            <a:endParaRPr lang="tr-TR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43050"/>
            <a:ext cx="9453562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Kitaplığı Aktifleştirme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Benim DotLRN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Ayarlarım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Kitaplığı Aktifleştir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seçenekleri ile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kitaplığınızı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aktifleştirebilirsiniz.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Not: Bu yöntem ile sadece size ait olan kitaplık aktifleşir. Okul kitaplıkları okul </a:t>
            </a:r>
            <a:r>
              <a:rPr lang="tr-TR" dirty="0" err="1" smtClean="0"/>
              <a:t>admini</a:t>
            </a:r>
            <a:r>
              <a:rPr lang="tr-TR" dirty="0" smtClean="0"/>
              <a:t> tarafından yönetilir. 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4625A-27CA-4C1C-B615-2C5D90E783B3}" type="slidenum">
              <a:rPr lang="tr-TR"/>
              <a:pPr>
                <a:defRPr/>
              </a:pPr>
              <a:t>13</a:t>
            </a:fld>
            <a:endParaRPr lang="tr-TR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/>
          <a:srcRect l="12811" t="10742" r="54247" b="50195"/>
          <a:stretch>
            <a:fillRect/>
          </a:stretch>
        </p:blipFill>
        <p:spPr bwMode="auto">
          <a:xfrm>
            <a:off x="4167188" y="1643063"/>
            <a:ext cx="50371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Benim DotLRN - Kitaplığım</a:t>
            </a: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Yeni’ye tıklayarak</a:t>
            </a:r>
          </a:p>
          <a:p>
            <a:pPr>
              <a:buFont typeface="Arial" charset="0"/>
              <a:buNone/>
            </a:pPr>
            <a:r>
              <a:rPr lang="tr-TR" smtClean="0"/>
              <a:t>eklemek istediğiniz</a:t>
            </a:r>
          </a:p>
          <a:p>
            <a:pPr>
              <a:buFont typeface="Arial" charset="0"/>
              <a:buNone/>
            </a:pPr>
            <a:r>
              <a:rPr lang="tr-TR" smtClean="0"/>
              <a:t>veri türünü</a:t>
            </a:r>
          </a:p>
          <a:p>
            <a:pPr>
              <a:buFont typeface="Arial" charset="0"/>
              <a:buNone/>
            </a:pPr>
            <a:r>
              <a:rPr lang="tr-TR" smtClean="0"/>
              <a:t>seçin. karşınıza çıkan</a:t>
            </a:r>
          </a:p>
          <a:p>
            <a:pPr>
              <a:buFont typeface="Arial" charset="0"/>
              <a:buNone/>
            </a:pPr>
            <a:r>
              <a:rPr lang="tr-TR" smtClean="0"/>
              <a:t>formu tamamlayarak</a:t>
            </a:r>
          </a:p>
          <a:p>
            <a:pPr>
              <a:buFont typeface="Arial" charset="0"/>
              <a:buNone/>
            </a:pPr>
            <a:r>
              <a:rPr lang="tr-TR" smtClean="0"/>
              <a:t>verinizi yükleyin.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B0F3-DED4-4E4F-8F7B-0EB380FBDDD9}" type="slidenum">
              <a:rPr lang="tr-TR"/>
              <a:pPr>
                <a:defRPr/>
              </a:pPr>
              <a:t>14</a:t>
            </a:fld>
            <a:endParaRPr lang="tr-TR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/>
          <a:srcRect l="11668" t="14325" r="39597" b="14052"/>
          <a:stretch>
            <a:fillRect/>
          </a:stretch>
        </p:blipFill>
        <p:spPr bwMode="auto">
          <a:xfrm>
            <a:off x="4095750" y="1643063"/>
            <a:ext cx="50720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969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4F22B-20F4-47CA-A97F-E382BF27631D}" type="slidenum">
              <a:rPr lang="tr-TR"/>
              <a:pPr>
                <a:defRPr/>
              </a:pPr>
              <a:t>15</a:t>
            </a:fld>
            <a:endParaRPr lang="tr-TR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357188"/>
            <a:ext cx="9783763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 – Book Oluşturma</a:t>
            </a:r>
          </a:p>
        </p:txBody>
      </p:sp>
      <p:sp>
        <p:nvSpPr>
          <p:cNvPr id="3072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Kendi kitaplığınızda birçok veri türü yükleyebilirsiniz. </a:t>
            </a:r>
          </a:p>
          <a:p>
            <a:r>
              <a:rPr lang="tr-TR" smtClean="0"/>
              <a:t>Bunlardan biri de E-book’tur.</a:t>
            </a:r>
          </a:p>
          <a:p>
            <a:r>
              <a:rPr lang="tr-TR" smtClean="0"/>
              <a:t>E-book DotLRN Kabuğunda online olarak etkileşimli, ücretsiz bir elektronik ders materyal oluşturma ara yüzüdür.</a:t>
            </a:r>
          </a:p>
          <a:p>
            <a:r>
              <a:rPr lang="tr-TR" smtClean="0"/>
              <a:t>Özetle kitaplığınıza etkileşimli ücretsiz bir çevrimiçi kitap oluşturabilirsiniz. 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45BEE-1AD3-4EE7-82E0-EE586FEC1636}" type="slidenum">
              <a:rPr lang="tr-TR"/>
              <a:pPr>
                <a:defRPr/>
              </a:pPr>
              <a:t>16</a:t>
            </a:fld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E- book</a:t>
            </a:r>
          </a:p>
        </p:txBody>
      </p:sp>
      <p:sp>
        <p:nvSpPr>
          <p:cNvPr id="31746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E-book yada diğer tüm araçların ve materyallerin tek bir kabuk içine toplanmış olması veri dağınıklığını önleyecektir.</a:t>
            </a:r>
          </a:p>
          <a:p>
            <a:r>
              <a:rPr lang="tr-TR" smtClean="0"/>
              <a:t>Öğretmen bir bilgisayar ve internet ile ekstra programlara gerek kalmadan materyal hazırlayabilecektir.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B38-D42E-469F-968F-6B16C26530CA}" type="slidenum">
              <a:rPr lang="tr-TR"/>
              <a:pPr>
                <a:defRPr/>
              </a:pPr>
              <a:t>17</a:t>
            </a:fld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609600" y="1500188"/>
            <a:ext cx="89154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5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KONU BAŞLIKLARI</a:t>
            </a:r>
            <a:endParaRPr lang="tr-TR" sz="54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6" name="2 İçerik Yer Tutucusu"/>
          <p:cNvSpPr txBox="1">
            <a:spLocks/>
          </p:cNvSpPr>
          <p:nvPr/>
        </p:nvSpPr>
        <p:spPr bwMode="auto">
          <a:xfrm>
            <a:off x="495300" y="2714625"/>
            <a:ext cx="89154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tr-TR" sz="4000">
                <a:latin typeface="Calibri" pitchFamily="34" charset="0"/>
                <a:hlinkClick r:id="rId2" action="ppaction://hlinkpres?slideindex=1&amp;slidetitle="/>
              </a:rPr>
              <a:t>DotLRN’e Giriş ve Okul Ekleme</a:t>
            </a:r>
            <a:endParaRPr lang="tr-TR" sz="4000">
              <a:latin typeface="Calibri" pitchFamily="34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tr-TR" sz="4000">
                <a:latin typeface="Calibri" pitchFamily="34" charset="0"/>
                <a:hlinkClick r:id="rId3" action="ppaction://hlinksldjump"/>
              </a:rPr>
              <a:t>DotLRN Uygulamaları</a:t>
            </a:r>
            <a:endParaRPr lang="tr-TR" sz="4000">
              <a:latin typeface="Calibri" pitchFamily="34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tr-TR" sz="4000">
                <a:latin typeface="Calibri" pitchFamily="34" charset="0"/>
                <a:hlinkClick r:id="rId4" action="ppaction://hlinksldjump"/>
              </a:rPr>
              <a:t>Kitaplığı Aktifleştirme ve Veri Ekleme</a:t>
            </a:r>
            <a:endParaRPr lang="tr-TR" sz="4000">
              <a:latin typeface="Calibri" pitchFamily="34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tr-TR" sz="4000">
                <a:latin typeface="Calibri" pitchFamily="34" charset="0"/>
                <a:hlinkClick r:id="rId5" action="ppaction://hlinksldjump"/>
              </a:rPr>
              <a:t>E- book Oluşturma</a:t>
            </a:r>
            <a:endParaRPr lang="tr-TR" sz="4000">
              <a:latin typeface="Calibri" pitchFamily="34" charset="0"/>
            </a:endParaRPr>
          </a:p>
        </p:txBody>
      </p:sp>
      <p:pic>
        <p:nvPicPr>
          <p:cNvPr id="16387" name="6 Resim" descr="itec log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4526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96313" y="55563"/>
            <a:ext cx="1204912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Başlık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511300"/>
          </a:xfrm>
        </p:spPr>
        <p:txBody>
          <a:bodyPr/>
          <a:lstStyle/>
          <a:p>
            <a:r>
              <a:rPr lang="tr-TR" smtClean="0"/>
              <a:t>DotLRN sistemine giriş yapmak için</a:t>
            </a:r>
          </a:p>
        </p:txBody>
      </p:sp>
      <p:sp>
        <p:nvSpPr>
          <p:cNvPr id="17410" name="2 İçerik Yer Tutucusu"/>
          <p:cNvSpPr>
            <a:spLocks noGrp="1"/>
          </p:cNvSpPr>
          <p:nvPr>
            <p:ph idx="1"/>
          </p:nvPr>
        </p:nvSpPr>
        <p:spPr>
          <a:xfrm>
            <a:off x="495300" y="2000250"/>
            <a:ext cx="8915400" cy="4125913"/>
          </a:xfrm>
        </p:spPr>
        <p:txBody>
          <a:bodyPr/>
          <a:lstStyle/>
          <a:p>
            <a:r>
              <a:rPr lang="tr-TR" sz="4000" smtClean="0">
                <a:hlinkClick r:id="rId2"/>
              </a:rPr>
              <a:t>http://itec-dotlrn.eun.org/</a:t>
            </a:r>
            <a:r>
              <a:rPr lang="tr-TR" sz="4000" smtClean="0"/>
              <a:t> sitesine giriniz ve Login butonuna tıklayınız.</a:t>
            </a:r>
          </a:p>
          <a:p>
            <a:r>
              <a:rPr lang="tr-TR" sz="4000" smtClean="0"/>
              <a:t>Daha önceden oluşturduğumuz kullanıcı adı ve şifrenizle ya da diğer seçimlerle giriş yapınız.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8BE6B-0758-4F15-84D5-650A7975AE47}" type="slidenum">
              <a:rPr lang="tr-TR"/>
              <a:pPr>
                <a:defRPr/>
              </a:pPr>
              <a:t>3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843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91870-B8F5-4CAC-B517-1C7D76C87642}" type="slidenum">
              <a:rPr lang="tr-TR"/>
              <a:pPr>
                <a:defRPr/>
              </a:pPr>
              <a:t>4</a:t>
            </a:fld>
            <a:endParaRPr lang="tr-TR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642938"/>
            <a:ext cx="9529763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Oval"/>
          <p:cNvSpPr/>
          <p:nvPr/>
        </p:nvSpPr>
        <p:spPr>
          <a:xfrm>
            <a:off x="6524625" y="1643063"/>
            <a:ext cx="1666875" cy="8572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DotLRN Menü Hiyerarşisi</a:t>
            </a:r>
          </a:p>
        </p:txBody>
      </p:sp>
      <p:sp>
        <p:nvSpPr>
          <p:cNvPr id="1945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Üstteki mor segmede ana menüde nerede olduğunuzu görebilirsiniz.</a:t>
            </a:r>
          </a:p>
          <a:p>
            <a:r>
              <a:rPr lang="tr-TR" smtClean="0"/>
              <a:t>Alttaki gri segmede ise üstteki menüye ait ek buton ve menüler gelecektir.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F60A8-49FF-4FFD-9019-61646ED9B1A7}" type="slidenum">
              <a:rPr lang="tr-TR"/>
              <a:pPr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Başlık"/>
          <p:cNvSpPr>
            <a:spLocks noGrp="1"/>
          </p:cNvSpPr>
          <p:nvPr>
            <p:ph type="title"/>
          </p:nvPr>
        </p:nvSpPr>
        <p:spPr>
          <a:xfrm>
            <a:off x="495300" y="71438"/>
            <a:ext cx="8915400" cy="1143000"/>
          </a:xfrm>
        </p:spPr>
        <p:txBody>
          <a:bodyPr/>
          <a:lstStyle/>
          <a:p>
            <a:r>
              <a:rPr lang="tr-TR" smtClean="0"/>
              <a:t>Giriş yaptığınızda</a:t>
            </a:r>
          </a:p>
        </p:txBody>
      </p:sp>
      <p:sp>
        <p:nvSpPr>
          <p:cNvPr id="2048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598DC-9B07-47F0-8288-348F4374C694}" type="slidenum">
              <a:rPr lang="tr-TR"/>
              <a:pPr>
                <a:defRPr/>
              </a:pPr>
              <a:t>6</a:t>
            </a:fld>
            <a:endParaRPr lang="tr-TR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/>
          <a:srcRect l="14458" t="10742" r="44363" b="39679"/>
          <a:stretch>
            <a:fillRect/>
          </a:stretch>
        </p:blipFill>
        <p:spPr bwMode="auto">
          <a:xfrm>
            <a:off x="1381125" y="1071563"/>
            <a:ext cx="7572375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Sağ Ok"/>
          <p:cNvSpPr/>
          <p:nvPr/>
        </p:nvSpPr>
        <p:spPr>
          <a:xfrm>
            <a:off x="166688" y="2143125"/>
            <a:ext cx="1357312" cy="7143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Sağ Ok"/>
          <p:cNvSpPr/>
          <p:nvPr/>
        </p:nvSpPr>
        <p:spPr>
          <a:xfrm>
            <a:off x="381000" y="2857500"/>
            <a:ext cx="1023938" cy="357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smtClean="0"/>
              <a:t>Giriş yaptığınızda karşınıza gelen sayfadan Okul Kaydına tıklayın.</a:t>
            </a:r>
          </a:p>
        </p:txBody>
      </p:sp>
      <p:sp>
        <p:nvSpPr>
          <p:cNvPr id="21506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EF080-A47D-4C66-B9D1-A6E352764C38}" type="slidenum">
              <a:rPr lang="tr-TR"/>
              <a:pPr>
                <a:defRPr/>
              </a:pPr>
              <a:t>7</a:t>
            </a:fld>
            <a:endParaRPr lang="tr-TR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1676400"/>
            <a:ext cx="8072438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Oval"/>
          <p:cNvSpPr/>
          <p:nvPr/>
        </p:nvSpPr>
        <p:spPr>
          <a:xfrm>
            <a:off x="1881188" y="3643313"/>
            <a:ext cx="1000125" cy="4286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Başlık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440362"/>
          </a:xfrm>
        </p:spPr>
        <p:txBody>
          <a:bodyPr/>
          <a:lstStyle/>
          <a:p>
            <a:r>
              <a:rPr lang="tr-TR" smtClean="0"/>
              <a:t>Tüm kullanıcılar otomatik olarak Itec School’a üyedirler.</a:t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>Türkiye için oluşturulmuş Itec 4 Turkey School’u ve kendi okulunuzu eklemeniz gerekmektedir.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877E4-1601-493E-B894-C32139FDC566}" type="slidenum">
              <a:rPr lang="tr-TR"/>
              <a:pPr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Aşağıdaki gibi okulunuzu seçin ve Kayıt Ol a tıklayın.</a:t>
            </a:r>
          </a:p>
        </p:txBody>
      </p:sp>
      <p:sp>
        <p:nvSpPr>
          <p:cNvPr id="2355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ITEC - Designing The Future Classroom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B1665-08A4-457F-B9E8-34615E48B248}" type="slidenum">
              <a:rPr lang="tr-TR"/>
              <a:pPr>
                <a:defRPr/>
              </a:pPr>
              <a:t>9</a:t>
            </a:fld>
            <a:endParaRPr lang="tr-TR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643063"/>
            <a:ext cx="80010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fe84345814ae576dadde167a1b1e30f247224a"/>
</p:tagLst>
</file>

<file path=ppt/theme/theme1.xml><?xml version="1.0" encoding="utf-8"?>
<a:theme xmlns:a="http://schemas.openxmlformats.org/drawingml/2006/main" name="Ofis Teması">
  <a:themeElements>
    <a:clrScheme name="Özel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0060"/>
      </a:hlink>
      <a:folHlink>
        <a:srgbClr val="FE19FF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334</Words>
  <Application>Microsoft Macintosh PowerPoint</Application>
  <PresentationFormat>A4 Kağıt (210x297 mm)</PresentationFormat>
  <Paragraphs>81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Tasarım Şablonu</vt:lpstr>
      </vt:variant>
      <vt:variant>
        <vt:i4>2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Calibri</vt:lpstr>
      <vt:lpstr>Arial</vt:lpstr>
      <vt:lpstr>Ofis Teması</vt:lpstr>
      <vt:lpstr>Ofis Teması</vt:lpstr>
      <vt:lpstr>ITEC  DotLRN</vt:lpstr>
      <vt:lpstr>Slayt 2</vt:lpstr>
      <vt:lpstr>DotLRN sistemine giriş yapmak için</vt:lpstr>
      <vt:lpstr>Slayt 4</vt:lpstr>
      <vt:lpstr>DotLRN Menü Hiyerarşisi</vt:lpstr>
      <vt:lpstr>Giriş yaptığınızda</vt:lpstr>
      <vt:lpstr>Giriş yaptığınızda karşınıza gelen sayfadan Okul Kaydına tıklayın.</vt:lpstr>
      <vt:lpstr>Tüm kullanıcılar otomatik olarak Itec School’a üyedirler.  Türkiye için oluşturulmuş Itec 4 Turkey School’u ve kendi okulunuzu eklemeniz gerekmektedir.</vt:lpstr>
      <vt:lpstr>Aşağıdaki gibi okulunuzu seçin ve Kayıt Ol a tıklayın.</vt:lpstr>
      <vt:lpstr>Eğer Okulunuz Listede Yoksa</vt:lpstr>
      <vt:lpstr>DotLRN Uygulamaları</vt:lpstr>
      <vt:lpstr>İstediğiniz Uygulamaları Add Application butonu ile ekleyebilirsiniz.</vt:lpstr>
      <vt:lpstr>Kitaplığı Aktifleştirme</vt:lpstr>
      <vt:lpstr>Benim DotLRN - Kitaplığım</vt:lpstr>
      <vt:lpstr>Slayt 15</vt:lpstr>
      <vt:lpstr>E – Book Oluşturma</vt:lpstr>
      <vt:lpstr>E- book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BTLABOGRTMN</dc:creator>
  <cp:lastModifiedBy>ayhanS</cp:lastModifiedBy>
  <cp:revision>94</cp:revision>
  <dcterms:created xsi:type="dcterms:W3CDTF">2013-09-03T07:52:43Z</dcterms:created>
  <dcterms:modified xsi:type="dcterms:W3CDTF">2013-11-12T20:05:45Z</dcterms:modified>
</cp:coreProperties>
</file>